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7" r:id="rId3"/>
    <p:sldId id="257" r:id="rId4"/>
    <p:sldId id="259" r:id="rId5"/>
    <p:sldId id="268" r:id="rId6"/>
    <p:sldId id="258" r:id="rId7"/>
    <p:sldId id="261" r:id="rId8"/>
    <p:sldId id="262" r:id="rId9"/>
    <p:sldId id="263" r:id="rId10"/>
    <p:sldId id="264" r:id="rId11"/>
    <p:sldId id="260" r:id="rId12"/>
    <p:sldId id="266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A3F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19B237-6DD0-45B3-863F-C77702CD06A7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AAEF3-A1CC-4878-921C-3C261FA93A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10/24/2018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smtClean="0"/>
              <a:pPr/>
              <a:t>10/24/2018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5037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3445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2765616-0f460247220afa24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195736" cy="1916832"/>
          </a:xfrm>
          <a:prstGeom prst="rect">
            <a:avLst/>
          </a:prstGeom>
        </p:spPr>
      </p:pic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 smtClean="0"/>
              <a:t>Образец текста</a:t>
            </a:r>
          </a:p>
          <a:p>
            <a:pPr lvl="1" eaLnBrk="1" latinLnBrk="0" hangingPunct="1"/>
            <a:r>
              <a:rPr kumimoji="0" lang="ru-RU" dirty="0" smtClean="0"/>
              <a:t>Второй уровень</a:t>
            </a:r>
          </a:p>
          <a:p>
            <a:pPr lvl="2" eaLnBrk="1" latinLnBrk="0" hangingPunct="1"/>
            <a:r>
              <a:rPr kumimoji="0" lang="ru-RU" dirty="0" smtClean="0"/>
              <a:t>Третий уровень</a:t>
            </a:r>
          </a:p>
          <a:p>
            <a:pPr lvl="3" eaLnBrk="1" latinLnBrk="0" hangingPunct="1"/>
            <a:r>
              <a:rPr kumimoji="0" lang="ru-RU" dirty="0" smtClean="0"/>
              <a:t>Четвертый уровень</a:t>
            </a:r>
          </a:p>
          <a:p>
            <a:pPr lvl="4" eaLnBrk="1" latinLnBrk="0" hangingPunct="1"/>
            <a:r>
              <a:rPr kumimoji="0" lang="ru-RU" dirty="0" smtClean="0"/>
              <a:t>Пятый уровень</a:t>
            </a:r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10/24/2018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8229600" cy="18288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25 октября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Классная работа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5918" y="214290"/>
            <a:ext cx="7105402" cy="521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87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214554"/>
            <a:ext cx="8286808" cy="2869744"/>
          </a:xfrm>
        </p:spPr>
        <p:txBody>
          <a:bodyPr>
            <a:normAutofit/>
          </a:bodyPr>
          <a:lstStyle/>
          <a:p>
            <a:pPr algn="l"/>
            <a:r>
              <a:rPr lang="ru-RU" sz="4800" dirty="0" smtClean="0">
                <a:solidFill>
                  <a:schemeClr val="bg1"/>
                </a:solidFill>
              </a:rPr>
              <a:t>Каша, уха, чаща, эскимо.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Подводим итоги урока.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9" y="2133600"/>
            <a:ext cx="7820052" cy="377762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Чем мы занимались на уроке</a:t>
            </a:r>
            <a:r>
              <a:rPr lang="ru-RU" sz="3200" dirty="0" smtClean="0">
                <a:solidFill>
                  <a:srgbClr val="002060"/>
                </a:solidFill>
              </a:rPr>
              <a:t>?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>
                <a:solidFill>
                  <a:srgbClr val="002060"/>
                </a:solidFill>
              </a:rPr>
              <a:t>Какие трудности возникли? </a:t>
            </a:r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ru-RU" sz="3200" dirty="0" smtClean="0">
                <a:solidFill>
                  <a:srgbClr val="002060"/>
                </a:solidFill>
              </a:rPr>
              <a:t>Что </a:t>
            </a:r>
            <a:r>
              <a:rPr lang="ru-RU" sz="3200" dirty="0">
                <a:solidFill>
                  <a:srgbClr val="002060"/>
                </a:solidFill>
              </a:rPr>
              <a:t>понравилось? </a:t>
            </a:r>
            <a:endParaRPr lang="ru-RU" sz="3200" dirty="0" smtClean="0">
              <a:solidFill>
                <a:srgbClr val="002060"/>
              </a:solidFill>
            </a:endParaRPr>
          </a:p>
          <a:p>
            <a:r>
              <a:rPr lang="ru-RU" sz="3200" dirty="0" smtClean="0">
                <a:solidFill>
                  <a:srgbClr val="002060"/>
                </a:solidFill>
              </a:rPr>
              <a:t>Нужны </a:t>
            </a:r>
            <a:r>
              <a:rPr lang="ru-RU" sz="3200" dirty="0">
                <a:solidFill>
                  <a:srgbClr val="002060"/>
                </a:solidFill>
              </a:rPr>
              <a:t>ли эти знания в обычной жизни</a:t>
            </a:r>
            <a:r>
              <a:rPr lang="ru-RU" sz="3200" dirty="0" smtClean="0">
                <a:solidFill>
                  <a:srgbClr val="002060"/>
                </a:solidFill>
              </a:rPr>
              <a:t>?</a:t>
            </a:r>
            <a:endParaRPr lang="ru-RU" sz="32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242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e5e-00b-640x3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357166"/>
            <a:ext cx="6602061" cy="3643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7422" y="4357694"/>
            <a:ext cx="49292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Стр.83 № 125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2071678"/>
            <a:ext cx="5786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Словарная работа</a:t>
            </a:r>
            <a:endParaRPr lang="ru-RU" sz="5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8229600" cy="4857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500042"/>
            <a:ext cx="8143932" cy="6000792"/>
          </a:xfrm>
        </p:spPr>
        <p:txBody>
          <a:bodyPr>
            <a:noAutofit/>
          </a:bodyPr>
          <a:lstStyle/>
          <a:p>
            <a:pPr algn="l"/>
            <a:r>
              <a:rPr lang="ru-RU" sz="5400" dirty="0" smtClean="0"/>
              <a:t>       </a:t>
            </a:r>
            <a:r>
              <a:rPr lang="ru-RU" sz="5400" dirty="0" err="1" smtClean="0"/>
              <a:t>Здра</a:t>
            </a:r>
            <a:r>
              <a:rPr lang="ru-RU" sz="5400" dirty="0" smtClean="0"/>
              <a:t> . </a:t>
            </a:r>
            <a:r>
              <a:rPr lang="ru-RU" sz="5400" dirty="0" err="1" smtClean="0"/>
              <a:t>ствуйте</a:t>
            </a:r>
            <a:r>
              <a:rPr lang="ru-RU" sz="5400" dirty="0" smtClean="0"/>
              <a:t>, </a:t>
            </a:r>
          </a:p>
          <a:p>
            <a:pPr algn="l"/>
            <a:r>
              <a:rPr lang="ru-RU" sz="5400" dirty="0" err="1" smtClean="0"/>
              <a:t>пр</a:t>
            </a:r>
            <a:r>
              <a:rPr lang="ru-RU" sz="5400" dirty="0" smtClean="0"/>
              <a:t> . </a:t>
            </a:r>
            <a:r>
              <a:rPr lang="ru-RU" sz="5400" dirty="0" err="1" smtClean="0"/>
              <a:t>щай</a:t>
            </a:r>
            <a:r>
              <a:rPr lang="ru-RU" sz="5400" dirty="0" smtClean="0"/>
              <a:t>,  с . </a:t>
            </a:r>
            <a:r>
              <a:rPr lang="ru-RU" sz="5400" dirty="0" err="1" smtClean="0"/>
              <a:t>нтябрь</a:t>
            </a:r>
            <a:r>
              <a:rPr lang="ru-RU" sz="5400" dirty="0" smtClean="0"/>
              <a:t>,</a:t>
            </a:r>
          </a:p>
          <a:p>
            <a:pPr algn="l"/>
            <a:r>
              <a:rPr lang="ru-RU" sz="5400" dirty="0" smtClean="0"/>
              <a:t> </a:t>
            </a:r>
            <a:r>
              <a:rPr lang="ru-RU" sz="5400" dirty="0" err="1" smtClean="0"/>
              <a:t>вет</a:t>
            </a:r>
            <a:r>
              <a:rPr lang="ru-RU" sz="5400" dirty="0" smtClean="0"/>
              <a:t> . </a:t>
            </a:r>
            <a:r>
              <a:rPr lang="ru-RU" sz="5400" dirty="0" err="1" smtClean="0"/>
              <a:t>р</a:t>
            </a:r>
            <a:r>
              <a:rPr lang="ru-RU" sz="5400" dirty="0" smtClean="0"/>
              <a:t>, род . на, </a:t>
            </a:r>
          </a:p>
          <a:p>
            <a:pPr algn="l"/>
            <a:r>
              <a:rPr lang="ru-RU" sz="5400" dirty="0" err="1" smtClean="0"/>
              <a:t>р</a:t>
            </a:r>
            <a:r>
              <a:rPr lang="ru-RU" sz="5400" dirty="0" smtClean="0"/>
              <a:t> . </a:t>
            </a:r>
            <a:r>
              <a:rPr lang="ru-RU" sz="5400" dirty="0" err="1" smtClean="0"/>
              <a:t>сун</a:t>
            </a:r>
            <a:r>
              <a:rPr lang="ru-RU" sz="5400" dirty="0" smtClean="0"/>
              <a:t> . к,  </a:t>
            </a:r>
            <a:r>
              <a:rPr lang="ru-RU" sz="5400" dirty="0" err="1" smtClean="0"/>
              <a:t>п</a:t>
            </a:r>
            <a:r>
              <a:rPr lang="ru-RU" sz="5400" dirty="0" smtClean="0"/>
              <a:t> . </a:t>
            </a:r>
            <a:r>
              <a:rPr lang="ru-RU" sz="5400" dirty="0" err="1" smtClean="0"/>
              <a:t>длежащ</a:t>
            </a:r>
            <a:r>
              <a:rPr lang="ru-RU" sz="5400" dirty="0" smtClean="0"/>
              <a:t> . е, </a:t>
            </a:r>
            <a:r>
              <a:rPr lang="ru-RU" sz="5400" dirty="0" err="1" smtClean="0"/>
              <a:t>ябл</a:t>
            </a:r>
            <a:r>
              <a:rPr lang="ru-RU" sz="5400" dirty="0" smtClean="0"/>
              <a:t> . ко, б . реза.</a:t>
            </a:r>
            <a:endParaRPr lang="ru-RU" sz="5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8229600" cy="4857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500042"/>
            <a:ext cx="8143932" cy="6000792"/>
          </a:xfrm>
        </p:spPr>
        <p:txBody>
          <a:bodyPr>
            <a:noAutofit/>
          </a:bodyPr>
          <a:lstStyle/>
          <a:p>
            <a:pPr algn="l"/>
            <a:r>
              <a:rPr lang="ru-RU" sz="5400" dirty="0" smtClean="0"/>
              <a:t>       Здра</a:t>
            </a:r>
            <a:r>
              <a:rPr lang="ru-RU" sz="5400" dirty="0" smtClean="0">
                <a:solidFill>
                  <a:srgbClr val="FF0000"/>
                </a:solidFill>
              </a:rPr>
              <a:t>в</a:t>
            </a:r>
            <a:r>
              <a:rPr lang="ru-RU" sz="5400" dirty="0" smtClean="0"/>
              <a:t>ствуйте, </a:t>
            </a:r>
          </a:p>
          <a:p>
            <a:pPr algn="l"/>
            <a:r>
              <a:rPr lang="ru-RU" sz="5400" dirty="0" smtClean="0"/>
              <a:t>пр</a:t>
            </a:r>
            <a:r>
              <a:rPr lang="ru-RU" sz="5400" dirty="0" smtClean="0">
                <a:solidFill>
                  <a:srgbClr val="FF0000"/>
                </a:solidFill>
              </a:rPr>
              <a:t>о</a:t>
            </a:r>
            <a:r>
              <a:rPr lang="ru-RU" sz="5400" dirty="0" smtClean="0"/>
              <a:t>щай,  с</a:t>
            </a:r>
            <a:r>
              <a:rPr lang="ru-RU" sz="5400" dirty="0" smtClean="0">
                <a:solidFill>
                  <a:srgbClr val="FF0000"/>
                </a:solidFill>
              </a:rPr>
              <a:t>е</a:t>
            </a:r>
            <a:r>
              <a:rPr lang="ru-RU" sz="5400" dirty="0" smtClean="0"/>
              <a:t>нтябрь,</a:t>
            </a:r>
          </a:p>
          <a:p>
            <a:pPr algn="l"/>
            <a:r>
              <a:rPr lang="ru-RU" sz="5400" dirty="0" smtClean="0"/>
              <a:t> вет</a:t>
            </a:r>
            <a:r>
              <a:rPr lang="ru-RU" sz="5400" dirty="0" smtClean="0">
                <a:solidFill>
                  <a:srgbClr val="FF0000"/>
                </a:solidFill>
              </a:rPr>
              <a:t>е</a:t>
            </a:r>
            <a:r>
              <a:rPr lang="ru-RU" sz="5400" dirty="0" smtClean="0"/>
              <a:t>р, род</a:t>
            </a:r>
            <a:r>
              <a:rPr lang="ru-RU" sz="5400" dirty="0" smtClean="0">
                <a:solidFill>
                  <a:srgbClr val="FF0000"/>
                </a:solidFill>
              </a:rPr>
              <a:t>и</a:t>
            </a:r>
            <a:r>
              <a:rPr lang="ru-RU" sz="5400" dirty="0" smtClean="0"/>
              <a:t>на, </a:t>
            </a:r>
          </a:p>
          <a:p>
            <a:pPr algn="l"/>
            <a:r>
              <a:rPr lang="ru-RU" sz="5400" dirty="0" smtClean="0"/>
              <a:t>р</a:t>
            </a:r>
            <a:r>
              <a:rPr lang="ru-RU" sz="5400" dirty="0" smtClean="0">
                <a:solidFill>
                  <a:srgbClr val="FF0000"/>
                </a:solidFill>
              </a:rPr>
              <a:t>и</a:t>
            </a:r>
            <a:r>
              <a:rPr lang="ru-RU" sz="5400" dirty="0" smtClean="0"/>
              <a:t>сун</a:t>
            </a:r>
            <a:r>
              <a:rPr lang="ru-RU" sz="5400" dirty="0" smtClean="0">
                <a:solidFill>
                  <a:srgbClr val="FF0000"/>
                </a:solidFill>
              </a:rPr>
              <a:t>о</a:t>
            </a:r>
            <a:r>
              <a:rPr lang="ru-RU" sz="5400" dirty="0" smtClean="0"/>
              <a:t>к,  п</a:t>
            </a:r>
            <a:r>
              <a:rPr lang="ru-RU" sz="5400" dirty="0" smtClean="0">
                <a:solidFill>
                  <a:srgbClr val="FF0000"/>
                </a:solidFill>
              </a:rPr>
              <a:t>о</a:t>
            </a:r>
            <a:r>
              <a:rPr lang="ru-RU" sz="5400" dirty="0" smtClean="0"/>
              <a:t>длежащ</a:t>
            </a:r>
            <a:r>
              <a:rPr lang="ru-RU" sz="5400" dirty="0" smtClean="0">
                <a:solidFill>
                  <a:srgbClr val="FF0000"/>
                </a:solidFill>
              </a:rPr>
              <a:t>е</a:t>
            </a:r>
            <a:r>
              <a:rPr lang="ru-RU" sz="5400" dirty="0" smtClean="0"/>
              <a:t>е, </a:t>
            </a:r>
          </a:p>
          <a:p>
            <a:pPr algn="l"/>
            <a:r>
              <a:rPr lang="ru-RU" sz="5400" dirty="0" smtClean="0"/>
              <a:t>ябл</a:t>
            </a:r>
            <a:r>
              <a:rPr lang="ru-RU" sz="5400" dirty="0" smtClean="0">
                <a:solidFill>
                  <a:srgbClr val="FF0000"/>
                </a:solidFill>
              </a:rPr>
              <a:t>о</a:t>
            </a:r>
            <a:r>
              <a:rPr lang="ru-RU" sz="5400" dirty="0" smtClean="0"/>
              <a:t>ко, б</a:t>
            </a:r>
            <a:r>
              <a:rPr lang="ru-RU" sz="5400" dirty="0" smtClean="0">
                <a:solidFill>
                  <a:srgbClr val="FF0000"/>
                </a:solidFill>
              </a:rPr>
              <a:t>е</a:t>
            </a:r>
            <a:r>
              <a:rPr lang="ru-RU" sz="5400" dirty="0" smtClean="0"/>
              <a:t>реза.</a:t>
            </a:r>
            <a:endParaRPr lang="ru-RU" sz="5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071678"/>
            <a:ext cx="82153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rgbClr val="002060"/>
                </a:solidFill>
              </a:rPr>
              <a:t>Как  различить звуки и буквы</a:t>
            </a:r>
            <a:endParaRPr lang="ru-RU" sz="72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8860" y="1714488"/>
            <a:ext cx="4500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Тема урока :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8229600" cy="34288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00042"/>
            <a:ext cx="8429684" cy="607223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Много времени прошло с тех пор, как поселились в одной волшебной стране звуки. Были они невидимками, но зато любили петь.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Однажды в той стране появился волшебник из другого королевства. Ему так там понравилось, что он захотел поближе познакомиться с ее жителями. А когда узнал, что все жители – невидимки, то очень огорчился. Но он все – таки был волшебником, причем очень добрым. И решил он каждому жителю подарить по волшебному платью. Каждый звук получил платье, не похожее на другие. Стоило его надеть, как сразу звук становился видимым и превращался в букву. Букву можно было видеть, изобразить, нарисовать, написать. Волшебник был очень доволен. Ведь теперь, прочитав или пропев ее, или прошептав, он называл звук по имени. Так они и познакомились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14414" y="428604"/>
            <a:ext cx="7072362" cy="1071570"/>
          </a:xfrm>
          <a:prstGeom prst="roundRect">
            <a:avLst>
              <a:gd name="adj" fmla="val 28857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i="1" dirty="0" smtClean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  <a:ea typeface="Microsoft YaHei" charset="0"/>
                <a:cs typeface="Microsoft YaHei" charset="0"/>
              </a:rPr>
              <a:t>Введение в новый раздел</a:t>
            </a:r>
            <a:endParaRPr lang="ru-RU" sz="4000" b="1" i="1" dirty="0">
              <a:solidFill>
                <a:schemeClr val="accent2">
                  <a:lumMod val="75000"/>
                </a:schemeClr>
              </a:solidFill>
              <a:latin typeface="Book Antiqua" pitchFamily="18" charset="0"/>
              <a:ea typeface="Microsoft YaHei" charset="0"/>
              <a:cs typeface="Microsoft YaHei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2571744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ea typeface="Microsoft YaHei" charset="0"/>
                <a:cs typeface="Microsoft YaHei" charset="0"/>
              </a:rPr>
              <a:t>На странице букваря</a:t>
            </a:r>
            <a:br>
              <a:rPr lang="ru-RU" sz="2800" b="1" i="1" dirty="0" smtClean="0">
                <a:solidFill>
                  <a:srgbClr val="002060"/>
                </a:solidFill>
                <a:ea typeface="Microsoft YaHei" charset="0"/>
                <a:cs typeface="Microsoft YaHei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ea typeface="Microsoft YaHei" charset="0"/>
                <a:cs typeface="Microsoft YaHei" charset="0"/>
              </a:rPr>
              <a:t>33 богатыря.</a:t>
            </a:r>
            <a:br>
              <a:rPr lang="ru-RU" sz="2800" b="1" i="1" dirty="0" smtClean="0">
                <a:solidFill>
                  <a:srgbClr val="002060"/>
                </a:solidFill>
                <a:ea typeface="Microsoft YaHei" charset="0"/>
                <a:cs typeface="Microsoft YaHei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ea typeface="Microsoft YaHei" charset="0"/>
                <a:cs typeface="Microsoft YaHei" charset="0"/>
              </a:rPr>
              <a:t>Мудрецов-богатырей</a:t>
            </a:r>
            <a:br>
              <a:rPr lang="ru-RU" sz="2800" b="1" i="1" dirty="0" smtClean="0">
                <a:solidFill>
                  <a:srgbClr val="002060"/>
                </a:solidFill>
                <a:ea typeface="Microsoft YaHei" charset="0"/>
                <a:cs typeface="Microsoft YaHei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ea typeface="Microsoft YaHei" charset="0"/>
                <a:cs typeface="Microsoft YaHei" charset="0"/>
              </a:rPr>
              <a:t>Знает каждый грамотей.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372531" y="1643051"/>
            <a:ext cx="4359709" cy="77162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5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 b="1" dirty="0">
                <a:solidFill>
                  <a:srgbClr val="FF0000"/>
                </a:solidFill>
                <a:ea typeface="Microsoft YaHei" charset="0"/>
                <a:cs typeface="Microsoft YaHei" charset="0"/>
              </a:rPr>
              <a:t>Алфавит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571868" y="2357430"/>
            <a:ext cx="2071702" cy="1588"/>
          </a:xfrm>
          <a:prstGeom prst="line">
            <a:avLst/>
          </a:prstGeom>
          <a:ln w="381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img-fotki.yandex.ru/get/5804/valenta-mog.ba/0_675bf_e1290b04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5090204"/>
            <a:ext cx="751687" cy="815279"/>
          </a:xfrm>
          <a:prstGeom prst="rect">
            <a:avLst/>
          </a:prstGeom>
          <a:noFill/>
        </p:spPr>
      </p:pic>
      <p:pic>
        <p:nvPicPr>
          <p:cNvPr id="12" name="Picture 4" descr="http://img-fotki.yandex.ru/get/5808/ladyo2004.233/0_5dc4f_fddafa2c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5143512"/>
            <a:ext cx="904848" cy="904848"/>
          </a:xfrm>
          <a:prstGeom prst="rect">
            <a:avLst/>
          </a:prstGeom>
          <a:noFill/>
        </p:spPr>
      </p:pic>
      <p:pic>
        <p:nvPicPr>
          <p:cNvPr id="14" name="Picture 6" descr="http://img-fotki.yandex.ru/get/4608/ladyo2004.233/0_5dc55_cd97d17d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24" y="3929066"/>
            <a:ext cx="785786" cy="785786"/>
          </a:xfrm>
          <a:prstGeom prst="rect">
            <a:avLst/>
          </a:prstGeom>
          <a:noFill/>
        </p:spPr>
      </p:pic>
      <p:pic>
        <p:nvPicPr>
          <p:cNvPr id="15" name="Picture 8" descr="http://img-fotki.yandex.ru/get/5707/ladyo2004.233/0_5dc57_2df02ab8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5214950"/>
            <a:ext cx="762004" cy="762004"/>
          </a:xfrm>
          <a:prstGeom prst="rect">
            <a:avLst/>
          </a:prstGeom>
          <a:noFill/>
        </p:spPr>
      </p:pic>
      <p:pic>
        <p:nvPicPr>
          <p:cNvPr id="16" name="Picture 8" descr="http://img-fotki.yandex.ru/get/4403/milkamilkina.1b5/0_9e90b_e885f6c2_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3772170"/>
            <a:ext cx="1082223" cy="742676"/>
          </a:xfrm>
          <a:prstGeom prst="rect">
            <a:avLst/>
          </a:prstGeom>
          <a:noFill/>
        </p:spPr>
      </p:pic>
      <p:pic>
        <p:nvPicPr>
          <p:cNvPr id="17" name="Picture 10" descr="http://img-fotki.yandex.ru/get/5805/milkamilkina.1b5/0_9e90d_f694d529_X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2005392"/>
            <a:ext cx="943771" cy="818721"/>
          </a:xfrm>
          <a:prstGeom prst="rect">
            <a:avLst/>
          </a:prstGeom>
          <a:noFill/>
        </p:spPr>
      </p:pic>
      <p:pic>
        <p:nvPicPr>
          <p:cNvPr id="18" name="Picture 10" descr="http://img0.liveinternet.ru/images/attach/c/3/77/769/77769754_A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86710" y="1857364"/>
            <a:ext cx="714412" cy="714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additive="repl">
                                        <p:cTn id="7" dur="8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 additive="repl">
                                        <p:cTn id="8" dur="8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rgb(-103,51,51)"/>
                                          </p:val>
                                        </p:tav>
                                        <p:tav tm="50000">
                                          <p:val>
                                            <p:strVal val="rgb(-103,-103,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9" dur="8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0553" y="0"/>
            <a:ext cx="51028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058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00232" y="1142984"/>
            <a:ext cx="6624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Словарное слово!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effectLst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1857364"/>
            <a:ext cx="614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</a:rPr>
              <a:t>А</a:t>
            </a:r>
            <a:r>
              <a:rPr lang="ru-RU" sz="7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лф</a:t>
            </a:r>
            <a:r>
              <a:rPr lang="ru-RU" sz="7200" dirty="0" smtClean="0">
                <a:solidFill>
                  <a:srgbClr val="FF0000"/>
                </a:solidFill>
              </a:rPr>
              <a:t>а</a:t>
            </a:r>
            <a:r>
              <a:rPr lang="ru-RU" sz="7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вит</a:t>
            </a:r>
            <a:endParaRPr lang="ru-RU" sz="7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3571876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Запишите в словарики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52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252</TotalTime>
  <Words>152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Default Theme</vt:lpstr>
      <vt:lpstr>25 октября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Подводим итоги урока.</vt:lpstr>
      <vt:lpstr>Слайд 13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7</dc:creator>
  <cp:lastModifiedBy>Юлия</cp:lastModifiedBy>
  <cp:revision>16</cp:revision>
  <dcterms:created xsi:type="dcterms:W3CDTF">2012-09-28T12:39:23Z</dcterms:created>
  <dcterms:modified xsi:type="dcterms:W3CDTF">2018-10-24T19:34:39Z</dcterms:modified>
</cp:coreProperties>
</file>